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1459F-EDE4-4850-AE11-25BFBE87CD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Text your gift to</a:t>
            </a:r>
            <a:br>
              <a:rPr lang="en-US" dirty="0"/>
            </a:br>
            <a:r>
              <a:rPr lang="en-US" dirty="0"/>
              <a:t>XXX-XXX-XXXX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728357-E8D6-4C7E-8AF6-23AADC2E48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726596"/>
          </a:xfrm>
        </p:spPr>
        <p:txBody>
          <a:bodyPr/>
          <a:lstStyle/>
          <a:p>
            <a:r>
              <a:rPr lang="en-US" dirty="0"/>
              <a:t>To designate your gift to a specific fund, type the fund name after the Dollar amount</a:t>
            </a:r>
          </a:p>
          <a:p>
            <a:r>
              <a:rPr lang="en-US" dirty="0"/>
              <a:t>Example: $50 Tithe, $20 Missions</a:t>
            </a:r>
          </a:p>
        </p:txBody>
      </p:sp>
    </p:spTree>
    <p:extLst>
      <p:ext uri="{BB962C8B-B14F-4D97-AF65-F5344CB8AC3E}">
        <p14:creationId xmlns:p14="http://schemas.microsoft.com/office/powerpoint/2010/main" val="32445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3C95B-AAB4-47A6-B236-F4925AFF3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Missions Trip 2019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774F5A-8850-4E11-B226-AAEC4364B9C6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A8C767-EAC7-4EF5-9569-6430FD260C5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Text your Missions Trip Gift to </a:t>
            </a:r>
            <a:r>
              <a:rPr lang="en-US" i="1" dirty="0"/>
              <a:t>XXX-XXX-XXXX</a:t>
            </a:r>
          </a:p>
          <a:p>
            <a:r>
              <a:rPr lang="en-US" dirty="0"/>
              <a:t>Example: $100 Missions (</a:t>
            </a:r>
            <a:r>
              <a:rPr lang="en-US" i="1" dirty="0"/>
              <a:t>Insert Fund Name</a:t>
            </a:r>
            <a:r>
              <a:rPr lang="en-US" dirty="0"/>
              <a:t>)</a:t>
            </a:r>
          </a:p>
          <a:p>
            <a:r>
              <a:rPr lang="en-US" dirty="0"/>
              <a:t>Give online: </a:t>
            </a:r>
            <a:r>
              <a:rPr lang="en-US" i="1" dirty="0"/>
              <a:t>Insert Direct Link to Missions Page</a:t>
            </a:r>
          </a:p>
          <a:p>
            <a:r>
              <a:rPr lang="en-US" dirty="0"/>
              <a:t>Designate your gift in the offering</a:t>
            </a:r>
          </a:p>
        </p:txBody>
      </p:sp>
    </p:spTree>
    <p:extLst>
      <p:ext uri="{BB962C8B-B14F-4D97-AF65-F5344CB8AC3E}">
        <p14:creationId xmlns:p14="http://schemas.microsoft.com/office/powerpoint/2010/main" val="114299782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30</TotalTime>
  <Words>65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Gill Sans MT</vt:lpstr>
      <vt:lpstr>Gallery</vt:lpstr>
      <vt:lpstr>Text your gift to XXX-XXX-XXXX</vt:lpstr>
      <vt:lpstr>Missions Trip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 your gift to XXX-XXX-XXXX</dc:title>
  <dc:creator>Leeann Buttram</dc:creator>
  <cp:lastModifiedBy>Leeann Buttram</cp:lastModifiedBy>
  <cp:revision>3</cp:revision>
  <dcterms:created xsi:type="dcterms:W3CDTF">2019-01-15T17:02:21Z</dcterms:created>
  <dcterms:modified xsi:type="dcterms:W3CDTF">2019-01-21T22:04:48Z</dcterms:modified>
</cp:coreProperties>
</file>